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114" d="100"/>
          <a:sy n="114" d="100"/>
        </p:scale>
        <p:origin x="2357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587929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8"/>
            <a:ext cx="4395582" cy="195438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утром и днем дождь, гроза. Ветер юго-западный 9-14, днем порывы 15-20 м/с. Температура воздуха ночью 13-15, днем 26-28 тепла.</a:t>
            </a:r>
            <a:endParaRPr lang="en-US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10 мая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мая</a:t>
            </a:r>
            <a:r>
              <a:rPr lang="ru-RU" altLang="en-US" sz="110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Облачно, дождь, гроза. Ветер юго-западный 9-14, порывы 15-20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778307"/>
              </p:ext>
            </p:extLst>
          </p:nvPr>
        </p:nvGraphicFramePr>
        <p:xfrm>
          <a:off x="5149471" y="3876544"/>
          <a:ext cx="4415373" cy="2415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57439</TotalTime>
  <Words>654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8066</cp:revision>
  <cp:lastPrinted>2025-08-12T06:13:34Z</cp:lastPrinted>
  <dcterms:created xsi:type="dcterms:W3CDTF">2018-03-27T06:03:00Z</dcterms:created>
  <dcterms:modified xsi:type="dcterms:W3CDTF">2026-05-08T06:53:42Z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